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7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E2077-5987-4EDB-8D0E-17DF236F1B8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16429" y="607219"/>
            <a:ext cx="9144000" cy="872446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8D7893-6212-4939-BC8C-2F496080454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16429" y="1997682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goes here</a:t>
            </a:r>
            <a:endParaRPr lang="en-GB" dirty="0"/>
          </a:p>
        </p:txBody>
      </p:sp>
      <p:pic>
        <p:nvPicPr>
          <p:cNvPr id="5" name="Picture 4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C6ABE8A5-E984-4E13-920C-51AF5FFC4E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" y="0"/>
            <a:ext cx="1218902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256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9F01C-58C7-4088-B9C2-F69F4CC16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371DEA-167C-425C-8F94-D5F9E3008D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39B5B-6A35-46FA-AC91-7B5A97CBA7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C1F0D3-37B0-464D-B1DA-64EE71DA89AE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4750C-535E-4635-A54A-C8DA15F1F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65D8C8-0F7A-47A0-8B7E-8BEF4B58E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FC3BEF-A034-4F34-A0BF-C3232EE2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58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02C1B2-4E40-4336-BE12-CE4F4170E8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6DDF3-2456-4562-B3F3-5C2EF4EDD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EA445-8743-4112-926E-26E4811B62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C1F0D3-37B0-464D-B1DA-64EE71DA89AE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BC348-396B-450E-AA0F-3EB670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DA15D-DA19-423A-843E-028C0DB4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FC3BEF-A034-4F34-A0BF-C3232EE2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90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CB57B-31A7-4CC9-8B41-1ED5879F6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C7E4A-EB87-4F50-8575-AAEB57ED0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897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47EA4-C7A4-49C8-B718-C9430B12E8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57353"/>
            <a:ext cx="10515600" cy="98000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 for your time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BA3C60-ED82-455B-9F4A-06437251042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8200" y="219539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Any questions?</a:t>
            </a:r>
          </a:p>
        </p:txBody>
      </p:sp>
      <p:pic>
        <p:nvPicPr>
          <p:cNvPr id="6" name="Picture 5" descr="Shape&#10;&#10;Description automatically generated with low confidence">
            <a:extLst>
              <a:ext uri="{FF2B5EF4-FFF2-40B4-BE49-F238E27FC236}">
                <a16:creationId xmlns:a16="http://schemas.microsoft.com/office/drawing/2014/main" id="{81AC400D-F44B-417A-BBA7-2772C1F9EB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" y="0"/>
            <a:ext cx="1218902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84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CF087-D888-402D-BC5E-0516EAC03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92EB1-D372-4FF8-A24A-A06513721E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436521-8129-4122-A26A-1E021BA561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C51A4-A1B9-4E8C-857F-7894B09EC6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C1F0D3-37B0-464D-B1DA-64EE71DA89AE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F9B1DE-6581-4542-B835-23FB8401C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D412C-E715-40C0-800E-3B4C474F3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FC3BEF-A034-4F34-A0BF-C3232EE2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33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3FEBC-A9AB-4B02-9AC2-7FA77D7B8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B4DC76-920B-470A-A001-62313DD6F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D3934-A054-44FF-B19A-CC38575554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CEF8EE-49A4-496F-A397-8AE13E9BF7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113C07-1CB2-4627-BA13-C61CC787A0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BE2B0-E3F3-4196-813F-2B10CFB26E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C1F0D3-37B0-464D-B1DA-64EE71DA89AE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FA073C-EFB1-4DAF-BFF9-EBCDA7C7C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357243-5DA1-4B97-AE61-A8DCAC3E1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FC3BEF-A034-4F34-A0BF-C3232EE2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415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80263-DCD3-4F86-AAE8-A7B486328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7A9C4-AB30-4A2C-9200-6786ABCBF2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C1F0D3-37B0-464D-B1DA-64EE71DA89AE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CE0941-E199-42EC-9ADE-F764F7BD4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0956A1-BE99-49C8-9B8A-A36694B9F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FC3BEF-A034-4F34-A0BF-C3232EE2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080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ACE8CE-8EC0-4467-B302-3EE33FE637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C1F0D3-37B0-464D-B1DA-64EE71DA89AE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536C0D-0FB9-48A4-BC9F-E86245DD2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0BA2D9-7754-4D6B-B168-B3D8B2C65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FC3BEF-A034-4F34-A0BF-C3232EE2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32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1341F-6206-4D4D-B6AA-853D34A9B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669F3-CDCD-4606-8308-8C2F5AAE1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355918-B819-43DE-88FB-E2D880BA8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65CD2E-8AF4-483A-A636-1FACFE1344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C1F0D3-37B0-464D-B1DA-64EE71DA89AE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3FEBA0-4134-42EB-A7CC-2D713CABB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6E3BF5-0988-48D1-948A-2A0B31E2B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FC3BEF-A034-4F34-A0BF-C3232EE2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337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6DD1-4363-407F-AB36-7DAA83EC6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7F81C3-D826-4890-9A19-71288D408D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8217B2-5719-4D23-B5AC-EDE65B885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90D6D2-1392-4088-BAE8-BC53FCBF42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C1F0D3-37B0-464D-B1DA-64EE71DA89AE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DC1C1-3594-4358-9BF5-D125ED023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D28068-2BCF-48AE-9B70-A562C4904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FC3BEF-A034-4F34-A0BF-C3232EE2F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47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725C404-3FBE-44F6-8C96-9AD6B9DE89F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" y="0"/>
            <a:ext cx="12189023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980606-C452-493E-94D2-7A594B8AF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3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9312EE-ADC5-48AB-9815-71C71DFC3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71847"/>
            <a:ext cx="10515600" cy="49051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32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6792"/>
          </a:solidFill>
          <a:latin typeface="Franklin Gothic Demi" panose="020B07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9D481-E40D-4778-A222-06F8D9D1DF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0E67D-4B88-4EF0-A6EF-509BB4731F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947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358C-7521-4CA9-9AC1-00B30F1E1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5D31E-B7C9-4322-87E2-1EC7EB404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224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8188C-1836-4AD3-89E5-079FAF9EE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B9A37-2224-4F9D-BC89-4422A0700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638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0C71D-1385-4974-8F0F-FF9AD1C20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C4FA44-E293-4F77-86CA-DAD405BF70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100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600B8F6-5392-4633-8972-0E6713EDFD2B}" vid="{9B2BAE3B-189B-4516-B924-F2EC3FC9D1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TotalTime>29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Franklin Gothic Book</vt:lpstr>
      <vt:lpstr>Franklin Gothic Demi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Esther Hope</dc:creator>
  <cp:lastModifiedBy>Esther Hope</cp:lastModifiedBy>
  <cp:revision>6</cp:revision>
  <dcterms:created xsi:type="dcterms:W3CDTF">2021-11-11T17:01:03Z</dcterms:created>
  <dcterms:modified xsi:type="dcterms:W3CDTF">2021-11-12T17:56:49Z</dcterms:modified>
</cp:coreProperties>
</file>